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708" r:id="rId1"/>
  </p:sldMasterIdLst>
  <p:sldIdLst>
    <p:sldId id="278" r:id="rId2"/>
    <p:sldId id="258" r:id="rId3"/>
    <p:sldId id="276" r:id="rId4"/>
    <p:sldId id="275" r:id="rId5"/>
    <p:sldId id="277" r:id="rId6"/>
  </p:sldIdLst>
  <p:sldSz cx="7315200" cy="9144000"/>
  <p:notesSz cx="6858000" cy="9144000"/>
  <p:embeddedFontLst>
    <p:embeddedFont>
      <p:font typeface="Calibri" panose="020F0502020204030204" pitchFamily="34" charset="0"/>
      <p:regular r:id="rId7"/>
      <p:bold r:id="rId8"/>
      <p:italic r:id="rId9"/>
      <p:boldItalic r:id="rId10"/>
    </p:embeddedFont>
    <p:embeddedFont>
      <p:font typeface="Calibri Light" panose="020F0302020204030204" pitchFamily="34" charset="0"/>
      <p:regular r:id="rId11"/>
      <p:italic r:id="rId12"/>
    </p:embeddedFont>
    <p:embeddedFont>
      <p:font typeface="Constantia" panose="02030602050306030303" pitchFamily="18" charset="0"/>
      <p:regular r:id="rId13"/>
      <p:bold r:id="rId14"/>
      <p:italic r:id="rId15"/>
      <p:boldItalic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304" userDrawn="1">
          <p15:clr>
            <a:srgbClr val="A4A3A4"/>
          </p15:clr>
        </p15:guide>
        <p15:guide id="3" pos="288" userDrawn="1">
          <p15:clr>
            <a:srgbClr val="A4A3A4"/>
          </p15:clr>
        </p15:guide>
        <p15:guide id="4" pos="4320" userDrawn="1">
          <p15:clr>
            <a:srgbClr val="A4A3A4"/>
          </p15:clr>
        </p15:guide>
        <p15:guide id="5" orient="horz" pos="5472" userDrawn="1">
          <p15:clr>
            <a:srgbClr val="A4A3A4"/>
          </p15:clr>
        </p15:guide>
        <p15:guide id="6" orient="horz" pos="2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AD4F"/>
    <a:srgbClr val="898B74"/>
    <a:srgbClr val="F2A0B6"/>
    <a:srgbClr val="EE4D8F"/>
    <a:srgbClr val="FDB6DA"/>
    <a:srgbClr val="FFEAF6"/>
    <a:srgbClr val="B5A395"/>
    <a:srgbClr val="E5ABA7"/>
    <a:srgbClr val="9D8E93"/>
    <a:srgbClr val="DE9D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3" d="100"/>
          <a:sy n="83" d="100"/>
        </p:scale>
        <p:origin x="2796" y="102"/>
      </p:cViewPr>
      <p:guideLst>
        <p:guide orient="horz" pos="2880"/>
        <p:guide pos="2304"/>
        <p:guide pos="288"/>
        <p:guide pos="4320"/>
        <p:guide orient="horz" pos="5472"/>
        <p:guide orient="horz" pos="2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24E1D2-4348-47BF-9D58-1C19368FF7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1496484"/>
            <a:ext cx="5486400" cy="3183467"/>
          </a:xfrm>
        </p:spPr>
        <p:txBody>
          <a:bodyPr anchor="b"/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A2BC351-FB08-4F01-8D91-10A39F6DE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400" y="4802717"/>
            <a:ext cx="5486400" cy="2207683"/>
          </a:xfrm>
        </p:spPr>
        <p:txBody>
          <a:bodyPr/>
          <a:lstStyle>
            <a:lvl1pPr marL="0" indent="0" algn="ctr">
              <a:buNone/>
              <a:defRPr sz="1440"/>
            </a:lvl1pPr>
            <a:lvl2pPr marL="274320" indent="0" algn="ctr">
              <a:buNone/>
              <a:defRPr sz="1200"/>
            </a:lvl2pPr>
            <a:lvl3pPr marL="548640" indent="0" algn="ctr">
              <a:buNone/>
              <a:defRPr sz="1080"/>
            </a:lvl3pPr>
            <a:lvl4pPr marL="822960" indent="0" algn="ctr">
              <a:buNone/>
              <a:defRPr sz="960"/>
            </a:lvl4pPr>
            <a:lvl5pPr marL="1097280" indent="0" algn="ctr">
              <a:buNone/>
              <a:defRPr sz="960"/>
            </a:lvl5pPr>
            <a:lvl6pPr marL="1371600" indent="0" algn="ctr">
              <a:buNone/>
              <a:defRPr sz="960"/>
            </a:lvl6pPr>
            <a:lvl7pPr marL="1645920" indent="0" algn="ctr">
              <a:buNone/>
              <a:defRPr sz="960"/>
            </a:lvl7pPr>
            <a:lvl8pPr marL="1920240" indent="0" algn="ctr">
              <a:buNone/>
              <a:defRPr sz="960"/>
            </a:lvl8pPr>
            <a:lvl9pPr marL="2194560" indent="0" algn="ctr">
              <a:buNone/>
              <a:defRPr sz="96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E2D753-9E30-463B-9753-0742E9BF5D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0F5E0-8160-4382-98B9-E559BBC95428}" type="datetimeFigureOut">
              <a:rPr lang="en-CA" smtClean="0"/>
              <a:t>2020-06-17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3EB043-1F77-4CDA-A0E7-471C28DAE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DC1673-7570-420B-B9B6-D0D001C777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1B7C-100B-44F6-AB1D-9A154A75710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676861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D78BE4-F169-45BB-AFE0-508E2D3127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34936A2-150B-4D02-9C48-F5A6E11FD5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642C16-D39E-4138-9975-5966313DD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0F5E0-8160-4382-98B9-E559BBC95428}" type="datetimeFigureOut">
              <a:rPr lang="en-CA" smtClean="0"/>
              <a:t>2020-06-17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2203D1-E313-4804-9F74-4FB25236A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A61ED4-2585-497F-8261-C7D7E39F2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1B7C-100B-44F6-AB1D-9A154A75710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381432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CA99A8F-8873-4CB4-8808-29F01923509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5234940" y="486834"/>
            <a:ext cx="1577340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C76AFD-CCB5-423A-8663-760CB2D911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02920" y="486834"/>
            <a:ext cx="4640580" cy="77491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084CBB-8B6B-4530-B0C0-16CEF30846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0F5E0-8160-4382-98B9-E559BBC95428}" type="datetimeFigureOut">
              <a:rPr lang="en-CA" smtClean="0"/>
              <a:t>2020-06-17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432F1D-41CE-4FFC-A717-CE89A404A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EE01FC-EA0F-4DA8-906D-D4CE13D6C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1B7C-100B-44F6-AB1D-9A154A75710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3513436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9680C6-AFF5-47CD-983F-7456D8BB6E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95E130-0230-4CEA-8D6A-5EF8A708F9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B234DD-C106-49D2-A4C7-30C401FA5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0F5E0-8160-4382-98B9-E559BBC95428}" type="datetimeFigureOut">
              <a:rPr lang="en-CA" smtClean="0"/>
              <a:t>2020-06-17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1EB534-6FAA-4A04-9127-5F1F148F7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D44FAF-A399-4671-AC59-B3CF148434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1B7C-100B-44F6-AB1D-9A154A75710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00911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302C1A-F79D-4C22-B97C-87036F0798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110" y="2279652"/>
            <a:ext cx="6309360" cy="3803649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A672F5-16CF-4460-9AD0-ACEF022ECE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9110" y="6119285"/>
            <a:ext cx="6309360" cy="2000249"/>
          </a:xfrm>
        </p:spPr>
        <p:txBody>
          <a:bodyPr/>
          <a:lstStyle>
            <a:lvl1pPr marL="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1pPr>
            <a:lvl2pPr marL="27432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548640" indent="0">
              <a:buNone/>
              <a:defRPr sz="1080">
                <a:solidFill>
                  <a:schemeClr val="tx1">
                    <a:tint val="75000"/>
                  </a:schemeClr>
                </a:solidFill>
              </a:defRPr>
            </a:lvl3pPr>
            <a:lvl4pPr marL="82296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4pPr>
            <a:lvl5pPr marL="109728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5pPr>
            <a:lvl6pPr marL="137160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6pPr>
            <a:lvl7pPr marL="164592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7pPr>
            <a:lvl8pPr marL="192024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8pPr>
            <a:lvl9pPr marL="219456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DDB474-83BC-4402-8C85-021603DB1E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0F5E0-8160-4382-98B9-E559BBC95428}" type="datetimeFigureOut">
              <a:rPr lang="en-CA" smtClean="0"/>
              <a:t>2020-06-17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13B78B-E17F-4C9B-BF02-7E73B2946E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0B3863-EEC2-42EE-9920-6B6C12C5F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1B7C-100B-44F6-AB1D-9A154A75710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899841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39E76E-4B37-4BF5-AA6B-E7E51C24D3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2E57CE-2DDB-4BB6-AEF3-E209941D3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2920" y="2434167"/>
            <a:ext cx="310896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A8F9DF-18F8-4D40-9D3B-EE8833482F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703320" y="2434167"/>
            <a:ext cx="310896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5C42FF-9661-4486-BF63-5FD7BBEE31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0F5E0-8160-4382-98B9-E559BBC95428}" type="datetimeFigureOut">
              <a:rPr lang="en-CA" smtClean="0"/>
              <a:t>2020-06-17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C7A662-5E91-4EF9-B4C1-BBA06A134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FB2EFC-EFBD-4251-8A31-7F3C0596D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1B7C-100B-44F6-AB1D-9A154A75710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64772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8C4626-D363-4407-8174-C7E660C63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873" y="486834"/>
            <a:ext cx="6309360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C44344-DBC8-4BAA-973E-B979304E82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3873" y="2241551"/>
            <a:ext cx="3094672" cy="1098549"/>
          </a:xfrm>
        </p:spPr>
        <p:txBody>
          <a:bodyPr anchor="b"/>
          <a:lstStyle>
            <a:lvl1pPr marL="0" indent="0">
              <a:buNone/>
              <a:defRPr sz="1440" b="1"/>
            </a:lvl1pPr>
            <a:lvl2pPr marL="274320" indent="0">
              <a:buNone/>
              <a:defRPr sz="1200" b="1"/>
            </a:lvl2pPr>
            <a:lvl3pPr marL="548640" indent="0">
              <a:buNone/>
              <a:defRPr sz="1080" b="1"/>
            </a:lvl3pPr>
            <a:lvl4pPr marL="822960" indent="0">
              <a:buNone/>
              <a:defRPr sz="960" b="1"/>
            </a:lvl4pPr>
            <a:lvl5pPr marL="1097280" indent="0">
              <a:buNone/>
              <a:defRPr sz="960" b="1"/>
            </a:lvl5pPr>
            <a:lvl6pPr marL="1371600" indent="0">
              <a:buNone/>
              <a:defRPr sz="960" b="1"/>
            </a:lvl6pPr>
            <a:lvl7pPr marL="1645920" indent="0">
              <a:buNone/>
              <a:defRPr sz="960" b="1"/>
            </a:lvl7pPr>
            <a:lvl8pPr marL="1920240" indent="0">
              <a:buNone/>
              <a:defRPr sz="960" b="1"/>
            </a:lvl8pPr>
            <a:lvl9pPr marL="2194560" indent="0">
              <a:buNone/>
              <a:defRPr sz="9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7B12FA-9ACD-4CF3-BAFA-9F2435F243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3873" y="3340100"/>
            <a:ext cx="3094672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CA89FA-2CA1-48C6-AD72-26F4C6DED3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703320" y="2241551"/>
            <a:ext cx="3109913" cy="1098549"/>
          </a:xfrm>
        </p:spPr>
        <p:txBody>
          <a:bodyPr anchor="b"/>
          <a:lstStyle>
            <a:lvl1pPr marL="0" indent="0">
              <a:buNone/>
              <a:defRPr sz="1440" b="1"/>
            </a:lvl1pPr>
            <a:lvl2pPr marL="274320" indent="0">
              <a:buNone/>
              <a:defRPr sz="1200" b="1"/>
            </a:lvl2pPr>
            <a:lvl3pPr marL="548640" indent="0">
              <a:buNone/>
              <a:defRPr sz="1080" b="1"/>
            </a:lvl3pPr>
            <a:lvl4pPr marL="822960" indent="0">
              <a:buNone/>
              <a:defRPr sz="960" b="1"/>
            </a:lvl4pPr>
            <a:lvl5pPr marL="1097280" indent="0">
              <a:buNone/>
              <a:defRPr sz="960" b="1"/>
            </a:lvl5pPr>
            <a:lvl6pPr marL="1371600" indent="0">
              <a:buNone/>
              <a:defRPr sz="960" b="1"/>
            </a:lvl6pPr>
            <a:lvl7pPr marL="1645920" indent="0">
              <a:buNone/>
              <a:defRPr sz="960" b="1"/>
            </a:lvl7pPr>
            <a:lvl8pPr marL="1920240" indent="0">
              <a:buNone/>
              <a:defRPr sz="960" b="1"/>
            </a:lvl8pPr>
            <a:lvl9pPr marL="2194560" indent="0">
              <a:buNone/>
              <a:defRPr sz="9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1C2ADF-3042-4A28-BC40-CCE413C7FB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703320" y="3340100"/>
            <a:ext cx="3109913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0003BF8-B6C8-459C-918E-E8BEE3352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0F5E0-8160-4382-98B9-E559BBC95428}" type="datetimeFigureOut">
              <a:rPr lang="en-CA" smtClean="0"/>
              <a:t>2020-06-17</a:t>
            </a:fld>
            <a:endParaRPr lang="en-C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7B7C1BE-2D5F-4382-BF79-1ED233215D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E5E6B1-5E2A-48A7-B3B8-46E0CC292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1B7C-100B-44F6-AB1D-9A154A75710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04634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EB856-BC76-4EE6-B7B8-F41F58ACC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72EE71B-FD33-4C4C-B2CE-5B44BA9B83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0F5E0-8160-4382-98B9-E559BBC95428}" type="datetimeFigureOut">
              <a:rPr lang="en-CA" smtClean="0"/>
              <a:t>2020-06-17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A86855-4D2A-4BE9-8F9A-5A7CE29A8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147CE2-A3CB-4E33-83AF-46F58C50C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1B7C-100B-44F6-AB1D-9A154A75710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087650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1506C43-DEC9-48DF-ABAA-D922B33B78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0F5E0-8160-4382-98B9-E559BBC95428}" type="datetimeFigureOut">
              <a:rPr lang="en-CA" smtClean="0"/>
              <a:t>2020-06-17</a:t>
            </a:fld>
            <a:endParaRPr lang="en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0F55C38-A35E-4EEB-A39B-B96C9B9DB2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A5E916-47DA-4942-87B3-671D3709F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1B7C-100B-44F6-AB1D-9A154A75710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6489721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51AED6-3A77-423B-B6DC-C0DE4F7C90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873" y="609600"/>
            <a:ext cx="2359342" cy="2133600"/>
          </a:xfrm>
        </p:spPr>
        <p:txBody>
          <a:bodyPr anchor="b"/>
          <a:lstStyle>
            <a:lvl1pPr>
              <a:defRPr sz="192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656281-2326-4761-B247-0472464958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09913" y="1316567"/>
            <a:ext cx="3703320" cy="6498167"/>
          </a:xfrm>
        </p:spPr>
        <p:txBody>
          <a:bodyPr/>
          <a:lstStyle>
            <a:lvl1pPr>
              <a:defRPr sz="1920"/>
            </a:lvl1pPr>
            <a:lvl2pPr>
              <a:defRPr sz="1680"/>
            </a:lvl2pPr>
            <a:lvl3pPr>
              <a:defRPr sz="144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70DD39-C0E3-4848-BCAA-F5B6845A7E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03873" y="2743200"/>
            <a:ext cx="2359342" cy="5082117"/>
          </a:xfrm>
        </p:spPr>
        <p:txBody>
          <a:bodyPr/>
          <a:lstStyle>
            <a:lvl1pPr marL="0" indent="0">
              <a:buNone/>
              <a:defRPr sz="960"/>
            </a:lvl1pPr>
            <a:lvl2pPr marL="274320" indent="0">
              <a:buNone/>
              <a:defRPr sz="840"/>
            </a:lvl2pPr>
            <a:lvl3pPr marL="548640" indent="0">
              <a:buNone/>
              <a:defRPr sz="720"/>
            </a:lvl3pPr>
            <a:lvl4pPr marL="822960" indent="0">
              <a:buNone/>
              <a:defRPr sz="600"/>
            </a:lvl4pPr>
            <a:lvl5pPr marL="1097280" indent="0">
              <a:buNone/>
              <a:defRPr sz="600"/>
            </a:lvl5pPr>
            <a:lvl6pPr marL="1371600" indent="0">
              <a:buNone/>
              <a:defRPr sz="600"/>
            </a:lvl6pPr>
            <a:lvl7pPr marL="1645920" indent="0">
              <a:buNone/>
              <a:defRPr sz="600"/>
            </a:lvl7pPr>
            <a:lvl8pPr marL="1920240" indent="0">
              <a:buNone/>
              <a:defRPr sz="600"/>
            </a:lvl8pPr>
            <a:lvl9pPr marL="2194560" indent="0">
              <a:buNone/>
              <a:defRPr sz="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105BCA-2CC6-4A94-BADB-B916483C9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0F5E0-8160-4382-98B9-E559BBC95428}" type="datetimeFigureOut">
              <a:rPr lang="en-CA" smtClean="0"/>
              <a:t>2020-06-17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D01BD8-4806-4666-A97C-EC2A9E3EC3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EDAC7F-3530-450F-8C81-6A401E6B08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1B7C-100B-44F6-AB1D-9A154A75710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0583999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71DD8B-7F19-443D-AE21-FBDDA34F9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873" y="609600"/>
            <a:ext cx="2359342" cy="2133600"/>
          </a:xfrm>
        </p:spPr>
        <p:txBody>
          <a:bodyPr anchor="b"/>
          <a:lstStyle>
            <a:lvl1pPr>
              <a:defRPr sz="192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5D1C66B-D89F-4B57-B074-85219598F54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109913" y="1316567"/>
            <a:ext cx="3703320" cy="6498167"/>
          </a:xfrm>
        </p:spPr>
        <p:txBody>
          <a:bodyPr/>
          <a:lstStyle>
            <a:lvl1pPr marL="0" indent="0">
              <a:buNone/>
              <a:defRPr sz="1920"/>
            </a:lvl1pPr>
            <a:lvl2pPr marL="274320" indent="0">
              <a:buNone/>
              <a:defRPr sz="1680"/>
            </a:lvl2pPr>
            <a:lvl3pPr marL="548640" indent="0">
              <a:buNone/>
              <a:defRPr sz="1440"/>
            </a:lvl3pPr>
            <a:lvl4pPr marL="822960" indent="0">
              <a:buNone/>
              <a:defRPr sz="1200"/>
            </a:lvl4pPr>
            <a:lvl5pPr marL="1097280" indent="0">
              <a:buNone/>
              <a:defRPr sz="1200"/>
            </a:lvl5pPr>
            <a:lvl6pPr marL="1371600" indent="0">
              <a:buNone/>
              <a:defRPr sz="1200"/>
            </a:lvl6pPr>
            <a:lvl7pPr marL="1645920" indent="0">
              <a:buNone/>
              <a:defRPr sz="1200"/>
            </a:lvl7pPr>
            <a:lvl8pPr marL="1920240" indent="0">
              <a:buNone/>
              <a:defRPr sz="1200"/>
            </a:lvl8pPr>
            <a:lvl9pPr marL="2194560" indent="0">
              <a:buNone/>
              <a:defRPr sz="1200"/>
            </a:lvl9pPr>
          </a:lstStyle>
          <a:p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0CF48F-AF77-45E5-BD9C-C07E284972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03873" y="2743200"/>
            <a:ext cx="2359342" cy="5082117"/>
          </a:xfrm>
        </p:spPr>
        <p:txBody>
          <a:bodyPr/>
          <a:lstStyle>
            <a:lvl1pPr marL="0" indent="0">
              <a:buNone/>
              <a:defRPr sz="960"/>
            </a:lvl1pPr>
            <a:lvl2pPr marL="274320" indent="0">
              <a:buNone/>
              <a:defRPr sz="840"/>
            </a:lvl2pPr>
            <a:lvl3pPr marL="548640" indent="0">
              <a:buNone/>
              <a:defRPr sz="720"/>
            </a:lvl3pPr>
            <a:lvl4pPr marL="822960" indent="0">
              <a:buNone/>
              <a:defRPr sz="600"/>
            </a:lvl4pPr>
            <a:lvl5pPr marL="1097280" indent="0">
              <a:buNone/>
              <a:defRPr sz="600"/>
            </a:lvl5pPr>
            <a:lvl6pPr marL="1371600" indent="0">
              <a:buNone/>
              <a:defRPr sz="600"/>
            </a:lvl6pPr>
            <a:lvl7pPr marL="1645920" indent="0">
              <a:buNone/>
              <a:defRPr sz="600"/>
            </a:lvl7pPr>
            <a:lvl8pPr marL="1920240" indent="0">
              <a:buNone/>
              <a:defRPr sz="600"/>
            </a:lvl8pPr>
            <a:lvl9pPr marL="2194560" indent="0">
              <a:buNone/>
              <a:defRPr sz="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858387-C277-4EC4-9AD3-185D624324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0F5E0-8160-4382-98B9-E559BBC95428}" type="datetimeFigureOut">
              <a:rPr lang="en-CA" smtClean="0"/>
              <a:t>2020-06-17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6403A1-10E8-4164-BF15-438952876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96AA6D-C873-4B19-9A48-F3E01FDA5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1B7C-100B-44F6-AB1D-9A154A75710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75936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18CF1A9-2F65-4A58-B04A-4BD154348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920" y="486834"/>
            <a:ext cx="630936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A9D686-8F10-4BB4-9AD4-593092F332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2920" y="2434167"/>
            <a:ext cx="630936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5005CD-09FF-43B0-B4AC-4E26B383C4E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02920" y="8475134"/>
            <a:ext cx="164592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F0F5E0-8160-4382-98B9-E559BBC95428}" type="datetimeFigureOut">
              <a:rPr lang="en-CA" smtClean="0"/>
              <a:t>2020-06-17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7D5BC3-3C3D-451E-861D-C26BECB12B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423160" y="8475134"/>
            <a:ext cx="246888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F60A25-71EB-48FA-B2C3-ECE5CD57E2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166360" y="8475134"/>
            <a:ext cx="164592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FA1B7C-100B-44F6-AB1D-9A154A75710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24436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548640" rtl="0" eaLnBrk="1" latinLnBrk="0" hangingPunct="1">
        <a:lnSpc>
          <a:spcPct val="90000"/>
        </a:lnSpc>
        <a:spcBef>
          <a:spcPct val="0"/>
        </a:spcBef>
        <a:buNone/>
        <a:defRPr sz="2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7160" indent="-137160" algn="l" defTabSz="54864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37160" algn="l" defTabSz="54864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37160" algn="l" defTabSz="54864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60120" indent="-137160" algn="l" defTabSz="54864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•"/>
        <a:defRPr sz="1080" kern="1200">
          <a:solidFill>
            <a:schemeClr val="tx1"/>
          </a:solidFill>
          <a:latin typeface="+mn-lt"/>
          <a:ea typeface="+mn-ea"/>
          <a:cs typeface="+mn-cs"/>
        </a:defRPr>
      </a:lvl4pPr>
      <a:lvl5pPr marL="1234440" indent="-137160" algn="l" defTabSz="54864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•"/>
        <a:defRPr sz="108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37160" algn="l" defTabSz="54864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•"/>
        <a:defRPr sz="1080" kern="1200">
          <a:solidFill>
            <a:schemeClr val="tx1"/>
          </a:solidFill>
          <a:latin typeface="+mn-lt"/>
          <a:ea typeface="+mn-ea"/>
          <a:cs typeface="+mn-cs"/>
        </a:defRPr>
      </a:lvl6pPr>
      <a:lvl7pPr marL="1783080" indent="-137160" algn="l" defTabSz="54864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•"/>
        <a:defRPr sz="108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137160" algn="l" defTabSz="54864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•"/>
        <a:defRPr sz="108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37160" algn="l" defTabSz="54864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•"/>
        <a:defRPr sz="10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48640" rtl="0" eaLnBrk="1" latinLnBrk="0" hangingPunct="1">
        <a:defRPr sz="1080" kern="1200">
          <a:solidFill>
            <a:schemeClr val="tx1"/>
          </a:solidFill>
          <a:latin typeface="+mn-lt"/>
          <a:ea typeface="+mn-ea"/>
          <a:cs typeface="+mn-cs"/>
        </a:defRPr>
      </a:lvl1pPr>
      <a:lvl2pPr marL="274320" algn="l" defTabSz="548640" rtl="0" eaLnBrk="1" latinLnBrk="0" hangingPunct="1">
        <a:defRPr sz="108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" algn="l" defTabSz="548640" rtl="0" eaLnBrk="1" latinLnBrk="0" hangingPunct="1">
        <a:defRPr sz="1080" kern="1200">
          <a:solidFill>
            <a:schemeClr val="tx1"/>
          </a:solidFill>
          <a:latin typeface="+mn-lt"/>
          <a:ea typeface="+mn-ea"/>
          <a:cs typeface="+mn-cs"/>
        </a:defRPr>
      </a:lvl3pPr>
      <a:lvl4pPr marL="822960" algn="l" defTabSz="548640" rtl="0" eaLnBrk="1" latinLnBrk="0" hangingPunct="1">
        <a:defRPr sz="108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algn="l" defTabSz="548640" rtl="0" eaLnBrk="1" latinLnBrk="0" hangingPunct="1">
        <a:defRPr sz="108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algn="l" defTabSz="548640" rtl="0" eaLnBrk="1" latinLnBrk="0" hangingPunct="1">
        <a:defRPr sz="1080" kern="1200">
          <a:solidFill>
            <a:schemeClr val="tx1"/>
          </a:solidFill>
          <a:latin typeface="+mn-lt"/>
          <a:ea typeface="+mn-ea"/>
          <a:cs typeface="+mn-cs"/>
        </a:defRPr>
      </a:lvl6pPr>
      <a:lvl7pPr marL="1645920" algn="l" defTabSz="548640" rtl="0" eaLnBrk="1" latinLnBrk="0" hangingPunct="1">
        <a:defRPr sz="108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algn="l" defTabSz="548640" rtl="0" eaLnBrk="1" latinLnBrk="0" hangingPunct="1">
        <a:defRPr sz="1080" kern="1200">
          <a:solidFill>
            <a:schemeClr val="tx1"/>
          </a:solidFill>
          <a:latin typeface="+mn-lt"/>
          <a:ea typeface="+mn-ea"/>
          <a:cs typeface="+mn-cs"/>
        </a:defRPr>
      </a:lvl8pPr>
      <a:lvl9pPr marL="2194560" algn="l" defTabSz="548640" rtl="0" eaLnBrk="1" latinLnBrk="0" hangingPunct="1">
        <a:defRPr sz="10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kdp.amazon.com/en_US/help/topic/G201834240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E5F7A67-7D87-44B3-B7F1-8924449ECBF0}"/>
              </a:ext>
            </a:extLst>
          </p:cNvPr>
          <p:cNvSpPr txBox="1"/>
          <p:nvPr/>
        </p:nvSpPr>
        <p:spPr>
          <a:xfrm>
            <a:off x="1143000" y="1268730"/>
            <a:ext cx="522351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These slides have been updated so that you can use them to publish on sites such as Amazon KDP. </a:t>
            </a:r>
          </a:p>
          <a:p>
            <a:endParaRPr lang="en-US" dirty="0"/>
          </a:p>
          <a:p>
            <a:r>
              <a:rPr lang="en-US" dirty="0"/>
              <a:t>You may need to adjust the margins depending on how many pages you add. </a:t>
            </a:r>
          </a:p>
          <a:p>
            <a:endParaRPr lang="en-US" dirty="0"/>
          </a:p>
          <a:p>
            <a:r>
              <a:rPr lang="en-US" dirty="0"/>
              <a:t>Use the View Guidelines – select shift &amp; control on your keyboard to drag the guidelines into their new positions. </a:t>
            </a:r>
          </a:p>
          <a:p>
            <a:endParaRPr lang="en-US" dirty="0"/>
          </a:p>
          <a:p>
            <a:r>
              <a:rPr lang="en-US" dirty="0"/>
              <a:t>Updated page sizes and margins can be found here: </a:t>
            </a:r>
            <a:br>
              <a:rPr lang="en-US" dirty="0"/>
            </a:br>
            <a:br>
              <a:rPr lang="en-US" dirty="0"/>
            </a:br>
            <a:r>
              <a:rPr lang="en-US" dirty="0">
                <a:hlinkClick r:id="rId2"/>
              </a:rPr>
              <a:t>https://kdp.amazon.com/en_US/help/topic/G201834240</a:t>
            </a:r>
            <a:endParaRPr lang="en-US" dirty="0"/>
          </a:p>
          <a:p>
            <a:endParaRPr lang="en-US" dirty="0"/>
          </a:p>
          <a:p>
            <a:r>
              <a:rPr lang="en-US" dirty="0"/>
              <a:t>When inserting a background image the portion outside of the margin will be trimmed when your journal is printed. </a:t>
            </a:r>
          </a:p>
          <a:p>
            <a:endParaRPr lang="en-US" dirty="0"/>
          </a:p>
          <a:p>
            <a:r>
              <a:rPr lang="en-US" dirty="0"/>
              <a:t>You may insert a picture within the lines instead. Then select the image and move to Back. </a:t>
            </a:r>
          </a:p>
        </p:txBody>
      </p:sp>
    </p:spTree>
    <p:extLst>
      <p:ext uri="{BB962C8B-B14F-4D97-AF65-F5344CB8AC3E}">
        <p14:creationId xmlns:p14="http://schemas.microsoft.com/office/powerpoint/2010/main" val="14852708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4000"/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94566" y="509885"/>
            <a:ext cx="263463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>
                <a:ln/>
                <a:solidFill>
                  <a:srgbClr val="F2A0B6"/>
                </a:solidFill>
                <a:effectLst/>
              </a:rPr>
              <a:t>DAILY PLAN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45770" y="172593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/>
              <a:t>DATE: </a:t>
            </a:r>
            <a:r>
              <a:rPr lang="en-CA" dirty="0"/>
              <a:t>_____________________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40480" y="1725930"/>
            <a:ext cx="25831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/>
              <a:t>APPOINTMENTS: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2428516"/>
            <a:ext cx="2400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M   T   W    T    F    S    </a:t>
            </a:r>
            <a:r>
              <a:rPr lang="en-CA" dirty="0" err="1"/>
              <a:t>S</a:t>
            </a:r>
            <a:endParaRPr lang="en-CA" dirty="0"/>
          </a:p>
        </p:txBody>
      </p:sp>
      <p:sp>
        <p:nvSpPr>
          <p:cNvPr id="6" name="Rectangle 5"/>
          <p:cNvSpPr/>
          <p:nvPr/>
        </p:nvSpPr>
        <p:spPr>
          <a:xfrm>
            <a:off x="582930" y="2926079"/>
            <a:ext cx="3063240" cy="1579839"/>
          </a:xfrm>
          <a:prstGeom prst="rect">
            <a:avLst/>
          </a:prstGeom>
          <a:solidFill>
            <a:srgbClr val="F2A0B6"/>
          </a:solidFill>
          <a:ln>
            <a:solidFill>
              <a:srgbClr val="F2A0B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" name="TextBox 6"/>
          <p:cNvSpPr txBox="1"/>
          <p:nvPr/>
        </p:nvSpPr>
        <p:spPr>
          <a:xfrm>
            <a:off x="582930" y="2926080"/>
            <a:ext cx="18630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/>
              <a:t>TODAYS GOALS: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59130" y="3182541"/>
            <a:ext cx="280797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>
                <a:solidFill>
                  <a:schemeClr val="bg1"/>
                </a:solidFill>
              </a:rPr>
              <a:t>1</a:t>
            </a:r>
            <a:r>
              <a:rPr lang="en-CA" sz="1400" dirty="0"/>
              <a:t> </a:t>
            </a:r>
            <a:r>
              <a:rPr lang="en-CA" sz="1400" dirty="0">
                <a:solidFill>
                  <a:schemeClr val="bg1"/>
                </a:solidFill>
              </a:rPr>
              <a:t>___________________________</a:t>
            </a:r>
          </a:p>
          <a:p>
            <a:r>
              <a:rPr lang="en-CA" sz="1400" dirty="0">
                <a:solidFill>
                  <a:schemeClr val="bg1"/>
                </a:solidFill>
              </a:rPr>
              <a:t>2 ___________________________</a:t>
            </a:r>
          </a:p>
          <a:p>
            <a:r>
              <a:rPr lang="en-CA" sz="1400" dirty="0">
                <a:solidFill>
                  <a:schemeClr val="bg1"/>
                </a:solidFill>
              </a:rPr>
              <a:t>3 ___________________________</a:t>
            </a:r>
          </a:p>
          <a:p>
            <a:r>
              <a:rPr lang="en-CA" sz="1400" dirty="0">
                <a:solidFill>
                  <a:schemeClr val="bg1"/>
                </a:solidFill>
              </a:rPr>
              <a:t>4 ___________________________</a:t>
            </a:r>
          </a:p>
          <a:p>
            <a:r>
              <a:rPr lang="en-CA" sz="1400" dirty="0">
                <a:solidFill>
                  <a:schemeClr val="bg1"/>
                </a:solidFill>
              </a:rPr>
              <a:t>5 ___________________________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82930" y="4573666"/>
            <a:ext cx="18630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b="1" dirty="0"/>
              <a:t>TO DO LIST: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82930" y="4949190"/>
            <a:ext cx="30632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943350" y="2308860"/>
            <a:ext cx="2754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__:__  _________________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943350" y="2603421"/>
            <a:ext cx="2754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__:__  _________________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43350" y="2887980"/>
            <a:ext cx="2754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__:__  _________________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943350" y="3182541"/>
            <a:ext cx="2754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__:__  _________________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943350" y="3711891"/>
            <a:ext cx="18630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b="1" dirty="0"/>
              <a:t>MENU:</a:t>
            </a:r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9360470"/>
              </p:ext>
            </p:extLst>
          </p:nvPr>
        </p:nvGraphicFramePr>
        <p:xfrm>
          <a:off x="4034790" y="4179686"/>
          <a:ext cx="2663190" cy="222504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663190">
                  <a:extLst>
                    <a:ext uri="{9D8B030D-6E8A-4147-A177-3AD203B41FA5}">
                      <a16:colId xmlns:a16="http://schemas.microsoft.com/office/drawing/2014/main" val="24243924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EDDB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A0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9675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EDDB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DB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A0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78801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EDDB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DB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A0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8154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EDDB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DB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A0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57034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EDDB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DB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A0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54910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EDDB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A0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1688596"/>
                  </a:ext>
                </a:extLst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4057650" y="6869430"/>
            <a:ext cx="2640330" cy="1405890"/>
          </a:xfrm>
          <a:prstGeom prst="rect">
            <a:avLst/>
          </a:prstGeom>
          <a:noFill/>
          <a:ln w="28575">
            <a:solidFill>
              <a:srgbClr val="F2A0B6"/>
            </a:solidFill>
          </a:ln>
        </p:spPr>
        <p:txBody>
          <a:bodyPr wrap="square" rtlCol="0">
            <a:spAutoFit/>
          </a:bodyPr>
          <a:lstStyle/>
          <a:p>
            <a:endParaRPr lang="en-CA" dirty="0"/>
          </a:p>
        </p:txBody>
      </p:sp>
      <p:sp>
        <p:nvSpPr>
          <p:cNvPr id="18" name="TextBox 17"/>
          <p:cNvSpPr txBox="1"/>
          <p:nvPr/>
        </p:nvSpPr>
        <p:spPr>
          <a:xfrm>
            <a:off x="4057650" y="6906809"/>
            <a:ext cx="18630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b="1" dirty="0"/>
              <a:t>NOTES</a:t>
            </a:r>
            <a:r>
              <a:rPr lang="en-CA" sz="1400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5558154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94566" y="509885"/>
            <a:ext cx="263463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>
                <a:ln/>
                <a:solidFill>
                  <a:srgbClr val="F2A0B6"/>
                </a:solidFill>
                <a:effectLst/>
              </a:rPr>
              <a:t>DAILY PLAN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45770" y="172593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/>
              <a:t>DATE: </a:t>
            </a:r>
            <a:r>
              <a:rPr lang="en-CA" dirty="0"/>
              <a:t>_____________________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40480" y="1725930"/>
            <a:ext cx="25831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/>
              <a:t>APPOINTMENTS: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2428516"/>
            <a:ext cx="2400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M   T   W    T    F    S    </a:t>
            </a:r>
            <a:r>
              <a:rPr lang="en-CA" dirty="0" err="1"/>
              <a:t>S</a:t>
            </a:r>
            <a:endParaRPr lang="en-CA" dirty="0"/>
          </a:p>
        </p:txBody>
      </p:sp>
      <p:sp>
        <p:nvSpPr>
          <p:cNvPr id="6" name="Rectangle 5"/>
          <p:cNvSpPr/>
          <p:nvPr/>
        </p:nvSpPr>
        <p:spPr>
          <a:xfrm>
            <a:off x="582930" y="2926079"/>
            <a:ext cx="3063240" cy="1579839"/>
          </a:xfrm>
          <a:prstGeom prst="rect">
            <a:avLst/>
          </a:prstGeom>
          <a:solidFill>
            <a:srgbClr val="F2A0B6"/>
          </a:solidFill>
          <a:ln>
            <a:solidFill>
              <a:srgbClr val="F2A0B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" name="TextBox 6"/>
          <p:cNvSpPr txBox="1"/>
          <p:nvPr/>
        </p:nvSpPr>
        <p:spPr>
          <a:xfrm>
            <a:off x="582930" y="2926080"/>
            <a:ext cx="18630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/>
              <a:t>TODAYS GOALS: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59130" y="3182541"/>
            <a:ext cx="280797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>
                <a:solidFill>
                  <a:schemeClr val="bg1"/>
                </a:solidFill>
              </a:rPr>
              <a:t>1</a:t>
            </a:r>
            <a:r>
              <a:rPr lang="en-CA" sz="1400" dirty="0"/>
              <a:t> </a:t>
            </a:r>
            <a:r>
              <a:rPr lang="en-CA" sz="1400" dirty="0">
                <a:solidFill>
                  <a:schemeClr val="bg1"/>
                </a:solidFill>
              </a:rPr>
              <a:t>___________________________</a:t>
            </a:r>
          </a:p>
          <a:p>
            <a:r>
              <a:rPr lang="en-CA" sz="1400" dirty="0">
                <a:solidFill>
                  <a:schemeClr val="bg1"/>
                </a:solidFill>
              </a:rPr>
              <a:t>2 ___________________________</a:t>
            </a:r>
          </a:p>
          <a:p>
            <a:r>
              <a:rPr lang="en-CA" sz="1400" dirty="0">
                <a:solidFill>
                  <a:schemeClr val="bg1"/>
                </a:solidFill>
              </a:rPr>
              <a:t>3 ___________________________</a:t>
            </a:r>
          </a:p>
          <a:p>
            <a:r>
              <a:rPr lang="en-CA" sz="1400" dirty="0">
                <a:solidFill>
                  <a:schemeClr val="bg1"/>
                </a:solidFill>
              </a:rPr>
              <a:t>4 ___________________________</a:t>
            </a:r>
          </a:p>
          <a:p>
            <a:r>
              <a:rPr lang="en-CA" sz="1400" dirty="0">
                <a:solidFill>
                  <a:schemeClr val="bg1"/>
                </a:solidFill>
              </a:rPr>
              <a:t>5 ___________________________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82930" y="4573666"/>
            <a:ext cx="18630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b="1" dirty="0"/>
              <a:t>TO DO LIST: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82930" y="4949190"/>
            <a:ext cx="30632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943350" y="2308860"/>
            <a:ext cx="2754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__:__  _________________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943350" y="2603421"/>
            <a:ext cx="2754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__:__  _________________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43350" y="2887980"/>
            <a:ext cx="2754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__:__  _________________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943350" y="3182541"/>
            <a:ext cx="2754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__:__  _________________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943350" y="3711891"/>
            <a:ext cx="18630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b="1" dirty="0"/>
              <a:t>MENU:</a:t>
            </a:r>
          </a:p>
        </p:txBody>
      </p:sp>
      <p:graphicFrame>
        <p:nvGraphicFramePr>
          <p:cNvPr id="16" name="Table 15"/>
          <p:cNvGraphicFramePr>
            <a:graphicFrameLocks noGrp="1"/>
          </p:cNvGraphicFramePr>
          <p:nvPr/>
        </p:nvGraphicFramePr>
        <p:xfrm>
          <a:off x="4034790" y="4179686"/>
          <a:ext cx="2663190" cy="222504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663190">
                  <a:extLst>
                    <a:ext uri="{9D8B030D-6E8A-4147-A177-3AD203B41FA5}">
                      <a16:colId xmlns:a16="http://schemas.microsoft.com/office/drawing/2014/main" val="24243924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EDDB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A0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9675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EDDB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DB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A0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78801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EDDB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DB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A0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8154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EDDB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DB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A0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57034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EDDB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DB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A0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54910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EDDB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A0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1688596"/>
                  </a:ext>
                </a:extLst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4057650" y="6869430"/>
            <a:ext cx="2640330" cy="1405890"/>
          </a:xfrm>
          <a:prstGeom prst="rect">
            <a:avLst/>
          </a:prstGeom>
          <a:noFill/>
          <a:ln w="28575">
            <a:solidFill>
              <a:srgbClr val="F2A0B6"/>
            </a:solidFill>
          </a:ln>
        </p:spPr>
        <p:txBody>
          <a:bodyPr wrap="square" rtlCol="0">
            <a:spAutoFit/>
          </a:bodyPr>
          <a:lstStyle/>
          <a:p>
            <a:endParaRPr lang="en-CA" dirty="0"/>
          </a:p>
        </p:txBody>
      </p:sp>
      <p:sp>
        <p:nvSpPr>
          <p:cNvPr id="18" name="TextBox 17"/>
          <p:cNvSpPr txBox="1"/>
          <p:nvPr/>
        </p:nvSpPr>
        <p:spPr>
          <a:xfrm>
            <a:off x="4057650" y="6906809"/>
            <a:ext cx="18630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b="1" dirty="0"/>
              <a:t>NOTES</a:t>
            </a:r>
            <a:r>
              <a:rPr lang="en-CA" sz="1400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8491156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4000"/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B5BD725-3F7E-4437-817D-C8218D4943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6156210"/>
              </p:ext>
            </p:extLst>
          </p:nvPr>
        </p:nvGraphicFramePr>
        <p:xfrm>
          <a:off x="578731" y="1123385"/>
          <a:ext cx="6279269" cy="7505705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551091">
                  <a:extLst>
                    <a:ext uri="{9D8B030D-6E8A-4147-A177-3AD203B41FA5}">
                      <a16:colId xmlns:a16="http://schemas.microsoft.com/office/drawing/2014/main" val="1313596743"/>
                    </a:ext>
                  </a:extLst>
                </a:gridCol>
                <a:gridCol w="5728178">
                  <a:extLst>
                    <a:ext uri="{9D8B030D-6E8A-4147-A177-3AD203B41FA5}">
                      <a16:colId xmlns:a16="http://schemas.microsoft.com/office/drawing/2014/main" val="981152355"/>
                    </a:ext>
                  </a:extLst>
                </a:gridCol>
              </a:tblGrid>
              <a:tr h="506063">
                <a:tc>
                  <a:txBody>
                    <a:bodyPr/>
                    <a:lstStyle/>
                    <a:p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985057"/>
                  </a:ext>
                </a:extLst>
              </a:tr>
              <a:tr h="388869">
                <a:tc>
                  <a:txBody>
                    <a:bodyPr/>
                    <a:lstStyle/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CA" dirty="0">
                          <a:solidFill>
                            <a:srgbClr val="01CAF6"/>
                          </a:solidFill>
                        </a:rPr>
                        <a:t>                                                                                                                                         </a:t>
                      </a: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6459144"/>
                  </a:ext>
                </a:extLst>
              </a:tr>
              <a:tr h="388869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7464046"/>
                  </a:ext>
                </a:extLst>
              </a:tr>
              <a:tr h="388869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7545983"/>
                  </a:ext>
                </a:extLst>
              </a:tr>
              <a:tr h="388869"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q"/>
                      </a:pPr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1379985"/>
                  </a:ext>
                </a:extLst>
              </a:tr>
              <a:tr h="388869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5228874"/>
                  </a:ext>
                </a:extLst>
              </a:tr>
              <a:tr h="388869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488187"/>
                  </a:ext>
                </a:extLst>
              </a:tr>
              <a:tr h="388869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7894541"/>
                  </a:ext>
                </a:extLst>
              </a:tr>
              <a:tr h="388869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6045490"/>
                  </a:ext>
                </a:extLst>
              </a:tr>
              <a:tr h="388869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7244862"/>
                  </a:ext>
                </a:extLst>
              </a:tr>
              <a:tr h="388869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312943"/>
                  </a:ext>
                </a:extLst>
              </a:tr>
              <a:tr h="388869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9176337"/>
                  </a:ext>
                </a:extLst>
              </a:tr>
              <a:tr h="388869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2939926"/>
                  </a:ext>
                </a:extLst>
              </a:tr>
              <a:tr h="388869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6450110"/>
                  </a:ext>
                </a:extLst>
              </a:tr>
              <a:tr h="388869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711142"/>
                  </a:ext>
                </a:extLst>
              </a:tr>
              <a:tr h="388869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292293"/>
                  </a:ext>
                </a:extLst>
              </a:tr>
              <a:tr h="388869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6924716"/>
                  </a:ext>
                </a:extLst>
              </a:tr>
              <a:tr h="388869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6279063"/>
                  </a:ext>
                </a:extLst>
              </a:tr>
              <a:tr h="388869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1962424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E6BF4226-A093-49B3-B4D0-B89143E6E6D2}"/>
              </a:ext>
            </a:extLst>
          </p:cNvPr>
          <p:cNvSpPr/>
          <p:nvPr/>
        </p:nvSpPr>
        <p:spPr>
          <a:xfrm>
            <a:off x="217026" y="1"/>
            <a:ext cx="6869575" cy="8722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41F999E-4FF7-4ABB-AD26-355D6CAED8E9}"/>
              </a:ext>
            </a:extLst>
          </p:cNvPr>
          <p:cNvSpPr/>
          <p:nvPr/>
        </p:nvSpPr>
        <p:spPr>
          <a:xfrm>
            <a:off x="2417775" y="389182"/>
            <a:ext cx="262520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4800" b="1" dirty="0">
                <a:ln/>
                <a:solidFill>
                  <a:srgbClr val="898B74"/>
                </a:solidFill>
              </a:rPr>
              <a:t>To Do List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9C3401C-6F41-4648-8FCD-451569DFE48A}"/>
              </a:ext>
            </a:extLst>
          </p:cNvPr>
          <p:cNvSpPr/>
          <p:nvPr/>
        </p:nvSpPr>
        <p:spPr>
          <a:xfrm>
            <a:off x="1137625" y="1187846"/>
            <a:ext cx="2592753" cy="369332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b="1" dirty="0">
                <a:ln/>
                <a:solidFill>
                  <a:schemeClr val="accent5"/>
                </a:solidFill>
                <a:latin typeface="Constantia" panose="02030602050306030303" pitchFamily="18" charset="0"/>
                <a:ea typeface="Karla" pitchFamily="2" charset="0"/>
              </a:rPr>
              <a:t>Name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4295FF5-679C-455D-9D87-CBE05A8BC17D}"/>
              </a:ext>
            </a:extLst>
          </p:cNvPr>
          <p:cNvSpPr/>
          <p:nvPr/>
        </p:nvSpPr>
        <p:spPr>
          <a:xfrm>
            <a:off x="558895" y="1239491"/>
            <a:ext cx="578731" cy="276999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1200" b="1" dirty="0">
                <a:ln/>
                <a:solidFill>
                  <a:schemeClr val="accent5"/>
                </a:solidFill>
                <a:latin typeface="Constantia" panose="02030602050306030303" pitchFamily="18" charset="0"/>
                <a:ea typeface="Karla" pitchFamily="2" charset="0"/>
              </a:rPr>
              <a:t>Done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601926D-192C-40F3-B917-E2E365D143B6}"/>
              </a:ext>
            </a:extLst>
          </p:cNvPr>
          <p:cNvGrpSpPr/>
          <p:nvPr/>
        </p:nvGrpSpPr>
        <p:grpSpPr>
          <a:xfrm>
            <a:off x="692003" y="1675314"/>
            <a:ext cx="341464" cy="6872457"/>
            <a:chOff x="899918" y="1425224"/>
            <a:chExt cx="341464" cy="6872457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59B6360A-4825-44FF-9BA4-B2621B054660}"/>
                </a:ext>
              </a:extLst>
            </p:cNvPr>
            <p:cNvSpPr/>
            <p:nvPr/>
          </p:nvSpPr>
          <p:spPr>
            <a:xfrm>
              <a:off x="928866" y="1425224"/>
              <a:ext cx="312516" cy="276999"/>
            </a:xfrm>
            <a:prstGeom prst="rect">
              <a:avLst/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02AC1C7-0083-46C2-B1BD-1F61A086F186}"/>
                </a:ext>
              </a:extLst>
            </p:cNvPr>
            <p:cNvSpPr/>
            <p:nvPr/>
          </p:nvSpPr>
          <p:spPr>
            <a:xfrm>
              <a:off x="928866" y="1815581"/>
              <a:ext cx="312516" cy="276999"/>
            </a:xfrm>
            <a:prstGeom prst="rect">
              <a:avLst/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431C888-66B9-4895-856F-66AEA2EB80E8}"/>
                </a:ext>
              </a:extLst>
            </p:cNvPr>
            <p:cNvSpPr/>
            <p:nvPr/>
          </p:nvSpPr>
          <p:spPr>
            <a:xfrm>
              <a:off x="928866" y="2205938"/>
              <a:ext cx="312516" cy="276999"/>
            </a:xfrm>
            <a:prstGeom prst="rect">
              <a:avLst/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5EE8064-8DAC-4B1E-9371-3352C55FE9CB}"/>
                </a:ext>
              </a:extLst>
            </p:cNvPr>
            <p:cNvSpPr/>
            <p:nvPr/>
          </p:nvSpPr>
          <p:spPr>
            <a:xfrm>
              <a:off x="928866" y="2610870"/>
              <a:ext cx="312516" cy="276999"/>
            </a:xfrm>
            <a:prstGeom prst="rect">
              <a:avLst/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1771BDD-7491-4DEE-B9A7-2DEF66905138}"/>
                </a:ext>
              </a:extLst>
            </p:cNvPr>
            <p:cNvSpPr/>
            <p:nvPr/>
          </p:nvSpPr>
          <p:spPr>
            <a:xfrm>
              <a:off x="928866" y="3004227"/>
              <a:ext cx="312516" cy="276999"/>
            </a:xfrm>
            <a:prstGeom prst="rect">
              <a:avLst/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4D4413C-EF01-464E-B9E2-22D8C4A417E6}"/>
                </a:ext>
              </a:extLst>
            </p:cNvPr>
            <p:cNvSpPr/>
            <p:nvPr/>
          </p:nvSpPr>
          <p:spPr>
            <a:xfrm>
              <a:off x="911517" y="3380629"/>
              <a:ext cx="312516" cy="276999"/>
            </a:xfrm>
            <a:prstGeom prst="rect">
              <a:avLst/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ED54250-824D-4B12-A07E-9288EB260DBF}"/>
                </a:ext>
              </a:extLst>
            </p:cNvPr>
            <p:cNvSpPr/>
            <p:nvPr/>
          </p:nvSpPr>
          <p:spPr>
            <a:xfrm>
              <a:off x="911517" y="3764892"/>
              <a:ext cx="312516" cy="276999"/>
            </a:xfrm>
            <a:prstGeom prst="rect">
              <a:avLst/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0030316-B8DC-4C31-BA1C-A87B7672E0D1}"/>
                </a:ext>
              </a:extLst>
            </p:cNvPr>
            <p:cNvSpPr/>
            <p:nvPr/>
          </p:nvSpPr>
          <p:spPr>
            <a:xfrm>
              <a:off x="911512" y="4161343"/>
              <a:ext cx="312516" cy="276999"/>
            </a:xfrm>
            <a:prstGeom prst="rect">
              <a:avLst/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2E1596D-5F12-4D12-AB68-FB014C5E3F07}"/>
                </a:ext>
              </a:extLst>
            </p:cNvPr>
            <p:cNvSpPr/>
            <p:nvPr/>
          </p:nvSpPr>
          <p:spPr>
            <a:xfrm>
              <a:off x="911507" y="4538172"/>
              <a:ext cx="312516" cy="276999"/>
            </a:xfrm>
            <a:prstGeom prst="rect">
              <a:avLst/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942F81E-C337-4332-A5AD-BE8801F0CC77}"/>
                </a:ext>
              </a:extLst>
            </p:cNvPr>
            <p:cNvSpPr/>
            <p:nvPr/>
          </p:nvSpPr>
          <p:spPr>
            <a:xfrm>
              <a:off x="928866" y="4942057"/>
              <a:ext cx="312516" cy="276999"/>
            </a:xfrm>
            <a:prstGeom prst="rect">
              <a:avLst/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2E35158-FA4C-4DE9-BF3E-8121A2211388}"/>
                </a:ext>
              </a:extLst>
            </p:cNvPr>
            <p:cNvSpPr/>
            <p:nvPr/>
          </p:nvSpPr>
          <p:spPr>
            <a:xfrm>
              <a:off x="911502" y="5307311"/>
              <a:ext cx="312516" cy="276999"/>
            </a:xfrm>
            <a:prstGeom prst="rect">
              <a:avLst/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584E42F3-3383-4222-8DBF-1E2ECD5CF1A0}"/>
                </a:ext>
              </a:extLst>
            </p:cNvPr>
            <p:cNvSpPr/>
            <p:nvPr/>
          </p:nvSpPr>
          <p:spPr>
            <a:xfrm>
              <a:off x="914394" y="5702722"/>
              <a:ext cx="312516" cy="276999"/>
            </a:xfrm>
            <a:prstGeom prst="rect">
              <a:avLst/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E505138-68B9-4B6A-9276-1F3CEF438487}"/>
                </a:ext>
              </a:extLst>
            </p:cNvPr>
            <p:cNvSpPr/>
            <p:nvPr/>
          </p:nvSpPr>
          <p:spPr>
            <a:xfrm>
              <a:off x="923074" y="6103885"/>
              <a:ext cx="312516" cy="276999"/>
            </a:xfrm>
            <a:prstGeom prst="rect">
              <a:avLst/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9935556-E940-4AD0-B7CF-1D9ECC4D5FFD}"/>
                </a:ext>
              </a:extLst>
            </p:cNvPr>
            <p:cNvSpPr/>
            <p:nvPr/>
          </p:nvSpPr>
          <p:spPr>
            <a:xfrm>
              <a:off x="911499" y="6507770"/>
              <a:ext cx="312516" cy="276999"/>
            </a:xfrm>
            <a:prstGeom prst="rect">
              <a:avLst/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>
                <a:solidFill>
                  <a:srgbClr val="01CAF6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8AB8C58-11B6-4BCC-8415-3A8239116ECE}"/>
                </a:ext>
              </a:extLst>
            </p:cNvPr>
            <p:cNvSpPr/>
            <p:nvPr/>
          </p:nvSpPr>
          <p:spPr>
            <a:xfrm>
              <a:off x="905709" y="6885726"/>
              <a:ext cx="312516" cy="276999"/>
            </a:xfrm>
            <a:prstGeom prst="rect">
              <a:avLst/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FC18B110-215D-449E-9BAD-55C1FA20C3F0}"/>
                </a:ext>
              </a:extLst>
            </p:cNvPr>
            <p:cNvSpPr/>
            <p:nvPr/>
          </p:nvSpPr>
          <p:spPr>
            <a:xfrm>
              <a:off x="905709" y="7263682"/>
              <a:ext cx="312516" cy="276999"/>
            </a:xfrm>
            <a:prstGeom prst="rect">
              <a:avLst/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8FEEDA4C-0F66-42F1-824C-C55EA5D56455}"/>
                </a:ext>
              </a:extLst>
            </p:cNvPr>
            <p:cNvSpPr/>
            <p:nvPr/>
          </p:nvSpPr>
          <p:spPr>
            <a:xfrm>
              <a:off x="899918" y="7653073"/>
              <a:ext cx="312516" cy="276999"/>
            </a:xfrm>
            <a:prstGeom prst="rect">
              <a:avLst/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EA2EBB2B-B373-4232-8B18-8B899D2C3F3B}"/>
                </a:ext>
              </a:extLst>
            </p:cNvPr>
            <p:cNvSpPr/>
            <p:nvPr/>
          </p:nvSpPr>
          <p:spPr>
            <a:xfrm>
              <a:off x="899918" y="8072197"/>
              <a:ext cx="312516" cy="225484"/>
            </a:xfrm>
            <a:prstGeom prst="rect">
              <a:avLst/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13110516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B5BD725-3F7E-4437-817D-C8218D494314}"/>
              </a:ext>
            </a:extLst>
          </p:cNvPr>
          <p:cNvGraphicFramePr>
            <a:graphicFrameLocks noGrp="1"/>
          </p:cNvGraphicFramePr>
          <p:nvPr/>
        </p:nvGraphicFramePr>
        <p:xfrm>
          <a:off x="578731" y="1123385"/>
          <a:ext cx="6279269" cy="7505705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551091">
                  <a:extLst>
                    <a:ext uri="{9D8B030D-6E8A-4147-A177-3AD203B41FA5}">
                      <a16:colId xmlns:a16="http://schemas.microsoft.com/office/drawing/2014/main" val="1313596743"/>
                    </a:ext>
                  </a:extLst>
                </a:gridCol>
                <a:gridCol w="5728178">
                  <a:extLst>
                    <a:ext uri="{9D8B030D-6E8A-4147-A177-3AD203B41FA5}">
                      <a16:colId xmlns:a16="http://schemas.microsoft.com/office/drawing/2014/main" val="981152355"/>
                    </a:ext>
                  </a:extLst>
                </a:gridCol>
              </a:tblGrid>
              <a:tr h="506063">
                <a:tc>
                  <a:txBody>
                    <a:bodyPr/>
                    <a:lstStyle/>
                    <a:p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985057"/>
                  </a:ext>
                </a:extLst>
              </a:tr>
              <a:tr h="388869">
                <a:tc>
                  <a:txBody>
                    <a:bodyPr/>
                    <a:lstStyle/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CA" dirty="0">
                          <a:solidFill>
                            <a:srgbClr val="01CAF6"/>
                          </a:solidFill>
                        </a:rPr>
                        <a:t>                                                                                                                                         </a:t>
                      </a: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6459144"/>
                  </a:ext>
                </a:extLst>
              </a:tr>
              <a:tr h="388869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7464046"/>
                  </a:ext>
                </a:extLst>
              </a:tr>
              <a:tr h="388869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7545983"/>
                  </a:ext>
                </a:extLst>
              </a:tr>
              <a:tr h="388869"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q"/>
                      </a:pPr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1379985"/>
                  </a:ext>
                </a:extLst>
              </a:tr>
              <a:tr h="388869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5228874"/>
                  </a:ext>
                </a:extLst>
              </a:tr>
              <a:tr h="388869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488187"/>
                  </a:ext>
                </a:extLst>
              </a:tr>
              <a:tr h="388869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7894541"/>
                  </a:ext>
                </a:extLst>
              </a:tr>
              <a:tr h="388869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6045490"/>
                  </a:ext>
                </a:extLst>
              </a:tr>
              <a:tr h="388869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7244862"/>
                  </a:ext>
                </a:extLst>
              </a:tr>
              <a:tr h="388869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312943"/>
                  </a:ext>
                </a:extLst>
              </a:tr>
              <a:tr h="388869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9176337"/>
                  </a:ext>
                </a:extLst>
              </a:tr>
              <a:tr h="388869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2939926"/>
                  </a:ext>
                </a:extLst>
              </a:tr>
              <a:tr h="388869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6450110"/>
                  </a:ext>
                </a:extLst>
              </a:tr>
              <a:tr h="388869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711142"/>
                  </a:ext>
                </a:extLst>
              </a:tr>
              <a:tr h="388869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292293"/>
                  </a:ext>
                </a:extLst>
              </a:tr>
              <a:tr h="388869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6924716"/>
                  </a:ext>
                </a:extLst>
              </a:tr>
              <a:tr h="388869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6279063"/>
                  </a:ext>
                </a:extLst>
              </a:tr>
              <a:tr h="388869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>
                        <a:solidFill>
                          <a:srgbClr val="01CAF6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1962424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E6BF4226-A093-49B3-B4D0-B89143E6E6D2}"/>
              </a:ext>
            </a:extLst>
          </p:cNvPr>
          <p:cNvSpPr/>
          <p:nvPr/>
        </p:nvSpPr>
        <p:spPr>
          <a:xfrm>
            <a:off x="217026" y="1"/>
            <a:ext cx="6869575" cy="8722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41F999E-4FF7-4ABB-AD26-355D6CAED8E9}"/>
              </a:ext>
            </a:extLst>
          </p:cNvPr>
          <p:cNvSpPr/>
          <p:nvPr/>
        </p:nvSpPr>
        <p:spPr>
          <a:xfrm>
            <a:off x="2417775" y="389182"/>
            <a:ext cx="262520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4800" b="1" dirty="0">
                <a:ln/>
                <a:solidFill>
                  <a:srgbClr val="898B74"/>
                </a:solidFill>
              </a:rPr>
              <a:t>To Do List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9C3401C-6F41-4648-8FCD-451569DFE48A}"/>
              </a:ext>
            </a:extLst>
          </p:cNvPr>
          <p:cNvSpPr/>
          <p:nvPr/>
        </p:nvSpPr>
        <p:spPr>
          <a:xfrm>
            <a:off x="1137625" y="1187846"/>
            <a:ext cx="2592753" cy="369332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b="1" dirty="0">
                <a:ln/>
                <a:solidFill>
                  <a:schemeClr val="accent5"/>
                </a:solidFill>
                <a:latin typeface="Constantia" panose="02030602050306030303" pitchFamily="18" charset="0"/>
                <a:ea typeface="Karla" pitchFamily="2" charset="0"/>
              </a:rPr>
              <a:t>Name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4295FF5-679C-455D-9D87-CBE05A8BC17D}"/>
              </a:ext>
            </a:extLst>
          </p:cNvPr>
          <p:cNvSpPr/>
          <p:nvPr/>
        </p:nvSpPr>
        <p:spPr>
          <a:xfrm>
            <a:off x="558895" y="1239491"/>
            <a:ext cx="578731" cy="276999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1200" b="1" dirty="0">
                <a:ln/>
                <a:solidFill>
                  <a:schemeClr val="accent5"/>
                </a:solidFill>
                <a:latin typeface="Constantia" panose="02030602050306030303" pitchFamily="18" charset="0"/>
                <a:ea typeface="Karla" pitchFamily="2" charset="0"/>
              </a:rPr>
              <a:t>Done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601926D-192C-40F3-B917-E2E365D143B6}"/>
              </a:ext>
            </a:extLst>
          </p:cNvPr>
          <p:cNvGrpSpPr/>
          <p:nvPr/>
        </p:nvGrpSpPr>
        <p:grpSpPr>
          <a:xfrm>
            <a:off x="692003" y="1675314"/>
            <a:ext cx="341464" cy="6872457"/>
            <a:chOff x="899918" y="1425224"/>
            <a:chExt cx="341464" cy="6872457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59B6360A-4825-44FF-9BA4-B2621B054660}"/>
                </a:ext>
              </a:extLst>
            </p:cNvPr>
            <p:cNvSpPr/>
            <p:nvPr/>
          </p:nvSpPr>
          <p:spPr>
            <a:xfrm>
              <a:off x="928866" y="1425224"/>
              <a:ext cx="312516" cy="276999"/>
            </a:xfrm>
            <a:prstGeom prst="rect">
              <a:avLst/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02AC1C7-0083-46C2-B1BD-1F61A086F186}"/>
                </a:ext>
              </a:extLst>
            </p:cNvPr>
            <p:cNvSpPr/>
            <p:nvPr/>
          </p:nvSpPr>
          <p:spPr>
            <a:xfrm>
              <a:off x="928866" y="1815581"/>
              <a:ext cx="312516" cy="276999"/>
            </a:xfrm>
            <a:prstGeom prst="rect">
              <a:avLst/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431C888-66B9-4895-856F-66AEA2EB80E8}"/>
                </a:ext>
              </a:extLst>
            </p:cNvPr>
            <p:cNvSpPr/>
            <p:nvPr/>
          </p:nvSpPr>
          <p:spPr>
            <a:xfrm>
              <a:off x="928866" y="2205938"/>
              <a:ext cx="312516" cy="276999"/>
            </a:xfrm>
            <a:prstGeom prst="rect">
              <a:avLst/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5EE8064-8DAC-4B1E-9371-3352C55FE9CB}"/>
                </a:ext>
              </a:extLst>
            </p:cNvPr>
            <p:cNvSpPr/>
            <p:nvPr/>
          </p:nvSpPr>
          <p:spPr>
            <a:xfrm>
              <a:off x="928866" y="2610870"/>
              <a:ext cx="312516" cy="276999"/>
            </a:xfrm>
            <a:prstGeom prst="rect">
              <a:avLst/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1771BDD-7491-4DEE-B9A7-2DEF66905138}"/>
                </a:ext>
              </a:extLst>
            </p:cNvPr>
            <p:cNvSpPr/>
            <p:nvPr/>
          </p:nvSpPr>
          <p:spPr>
            <a:xfrm>
              <a:off x="928866" y="3004227"/>
              <a:ext cx="312516" cy="276999"/>
            </a:xfrm>
            <a:prstGeom prst="rect">
              <a:avLst/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4D4413C-EF01-464E-B9E2-22D8C4A417E6}"/>
                </a:ext>
              </a:extLst>
            </p:cNvPr>
            <p:cNvSpPr/>
            <p:nvPr/>
          </p:nvSpPr>
          <p:spPr>
            <a:xfrm>
              <a:off x="911517" y="3380629"/>
              <a:ext cx="312516" cy="276999"/>
            </a:xfrm>
            <a:prstGeom prst="rect">
              <a:avLst/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ED54250-824D-4B12-A07E-9288EB260DBF}"/>
                </a:ext>
              </a:extLst>
            </p:cNvPr>
            <p:cNvSpPr/>
            <p:nvPr/>
          </p:nvSpPr>
          <p:spPr>
            <a:xfrm>
              <a:off x="911517" y="3764892"/>
              <a:ext cx="312516" cy="276999"/>
            </a:xfrm>
            <a:prstGeom prst="rect">
              <a:avLst/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0030316-B8DC-4C31-BA1C-A87B7672E0D1}"/>
                </a:ext>
              </a:extLst>
            </p:cNvPr>
            <p:cNvSpPr/>
            <p:nvPr/>
          </p:nvSpPr>
          <p:spPr>
            <a:xfrm>
              <a:off x="911512" y="4161343"/>
              <a:ext cx="312516" cy="276999"/>
            </a:xfrm>
            <a:prstGeom prst="rect">
              <a:avLst/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2E1596D-5F12-4D12-AB68-FB014C5E3F07}"/>
                </a:ext>
              </a:extLst>
            </p:cNvPr>
            <p:cNvSpPr/>
            <p:nvPr/>
          </p:nvSpPr>
          <p:spPr>
            <a:xfrm>
              <a:off x="911507" y="4538172"/>
              <a:ext cx="312516" cy="276999"/>
            </a:xfrm>
            <a:prstGeom prst="rect">
              <a:avLst/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942F81E-C337-4332-A5AD-BE8801F0CC77}"/>
                </a:ext>
              </a:extLst>
            </p:cNvPr>
            <p:cNvSpPr/>
            <p:nvPr/>
          </p:nvSpPr>
          <p:spPr>
            <a:xfrm>
              <a:off x="928866" y="4942057"/>
              <a:ext cx="312516" cy="276999"/>
            </a:xfrm>
            <a:prstGeom prst="rect">
              <a:avLst/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2E35158-FA4C-4DE9-BF3E-8121A2211388}"/>
                </a:ext>
              </a:extLst>
            </p:cNvPr>
            <p:cNvSpPr/>
            <p:nvPr/>
          </p:nvSpPr>
          <p:spPr>
            <a:xfrm>
              <a:off x="911502" y="5307311"/>
              <a:ext cx="312516" cy="276999"/>
            </a:xfrm>
            <a:prstGeom prst="rect">
              <a:avLst/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584E42F3-3383-4222-8DBF-1E2ECD5CF1A0}"/>
                </a:ext>
              </a:extLst>
            </p:cNvPr>
            <p:cNvSpPr/>
            <p:nvPr/>
          </p:nvSpPr>
          <p:spPr>
            <a:xfrm>
              <a:off x="914394" y="5702722"/>
              <a:ext cx="312516" cy="276999"/>
            </a:xfrm>
            <a:prstGeom prst="rect">
              <a:avLst/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E505138-68B9-4B6A-9276-1F3CEF438487}"/>
                </a:ext>
              </a:extLst>
            </p:cNvPr>
            <p:cNvSpPr/>
            <p:nvPr/>
          </p:nvSpPr>
          <p:spPr>
            <a:xfrm>
              <a:off x="923074" y="6103885"/>
              <a:ext cx="312516" cy="276999"/>
            </a:xfrm>
            <a:prstGeom prst="rect">
              <a:avLst/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9935556-E940-4AD0-B7CF-1D9ECC4D5FFD}"/>
                </a:ext>
              </a:extLst>
            </p:cNvPr>
            <p:cNvSpPr/>
            <p:nvPr/>
          </p:nvSpPr>
          <p:spPr>
            <a:xfrm>
              <a:off x="911499" y="6507770"/>
              <a:ext cx="312516" cy="276999"/>
            </a:xfrm>
            <a:prstGeom prst="rect">
              <a:avLst/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>
                <a:solidFill>
                  <a:srgbClr val="01CAF6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8AB8C58-11B6-4BCC-8415-3A8239116ECE}"/>
                </a:ext>
              </a:extLst>
            </p:cNvPr>
            <p:cNvSpPr/>
            <p:nvPr/>
          </p:nvSpPr>
          <p:spPr>
            <a:xfrm>
              <a:off x="905709" y="6885726"/>
              <a:ext cx="312516" cy="276999"/>
            </a:xfrm>
            <a:prstGeom prst="rect">
              <a:avLst/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FC18B110-215D-449E-9BAD-55C1FA20C3F0}"/>
                </a:ext>
              </a:extLst>
            </p:cNvPr>
            <p:cNvSpPr/>
            <p:nvPr/>
          </p:nvSpPr>
          <p:spPr>
            <a:xfrm>
              <a:off x="905709" y="7263682"/>
              <a:ext cx="312516" cy="276999"/>
            </a:xfrm>
            <a:prstGeom prst="rect">
              <a:avLst/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8FEEDA4C-0F66-42F1-824C-C55EA5D56455}"/>
                </a:ext>
              </a:extLst>
            </p:cNvPr>
            <p:cNvSpPr/>
            <p:nvPr/>
          </p:nvSpPr>
          <p:spPr>
            <a:xfrm>
              <a:off x="899918" y="7653073"/>
              <a:ext cx="312516" cy="276999"/>
            </a:xfrm>
            <a:prstGeom prst="rect">
              <a:avLst/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EA2EBB2B-B373-4232-8B18-8B899D2C3F3B}"/>
                </a:ext>
              </a:extLst>
            </p:cNvPr>
            <p:cNvSpPr/>
            <p:nvPr/>
          </p:nvSpPr>
          <p:spPr>
            <a:xfrm>
              <a:off x="899918" y="8072197"/>
              <a:ext cx="312516" cy="225484"/>
            </a:xfrm>
            <a:prstGeom prst="rect">
              <a:avLst/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10307671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13068</TotalTime>
  <Words>246</Words>
  <Application>Microsoft Office PowerPoint</Application>
  <PresentationFormat>Custom</PresentationFormat>
  <Paragraphs>77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Constantia</vt:lpstr>
      <vt:lpstr>Calibri</vt:lpstr>
      <vt:lpstr>Calibri Light</vt:lpstr>
      <vt:lpstr>Wingdings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Sue Fleckenstein</dc:creator>
  <cp:lastModifiedBy>Sue Fleckenstein</cp:lastModifiedBy>
  <cp:revision>47</cp:revision>
  <dcterms:created xsi:type="dcterms:W3CDTF">2017-06-14T00:57:50Z</dcterms:created>
  <dcterms:modified xsi:type="dcterms:W3CDTF">2020-06-17T12:52:10Z</dcterms:modified>
</cp:coreProperties>
</file>